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677"/>
  </p:normalViewPr>
  <p:slideViewPr>
    <p:cSldViewPr snapToGrid="0" snapToObjects="1">
      <p:cViewPr varScale="1">
        <p:scale>
          <a:sx n="98" d="100"/>
          <a:sy n="98"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11/13/18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11/13/18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22C595-4DEA-DA42-8AEC-26B845547AA2}"/>
              </a:ext>
            </a:extLst>
          </p:cNvPr>
          <p:cNvSpPr txBox="1"/>
          <p:nvPr/>
        </p:nvSpPr>
        <p:spPr>
          <a:xfrm>
            <a:off x="10646229" y="1058091"/>
            <a:ext cx="184731" cy="369332"/>
          </a:xfrm>
          <a:prstGeom prst="rect">
            <a:avLst/>
          </a:prstGeom>
          <a:noFill/>
        </p:spPr>
        <p:txBody>
          <a:bodyPr wrap="none" rtlCol="0">
            <a:spAutoFit/>
          </a:bodyPr>
          <a:lstStyle/>
          <a:p>
            <a:endParaRPr lang="en-US" dirty="0"/>
          </a:p>
        </p:txBody>
      </p:sp>
      <p:pic>
        <p:nvPicPr>
          <p:cNvPr id="6" name="Content Placeholder 5">
            <a:extLst>
              <a:ext uri="{FF2B5EF4-FFF2-40B4-BE49-F238E27FC236}">
                <a16:creationId xmlns:a16="http://schemas.microsoft.com/office/drawing/2014/main" id="{04C23D25-C490-CC44-93BC-6446D99E2FDC}"/>
              </a:ext>
            </a:extLst>
          </p:cNvPr>
          <p:cNvPicPr>
            <a:picLocks noGrp="1" noChangeAspect="1"/>
          </p:cNvPicPr>
          <p:nvPr>
            <p:ph idx="1"/>
          </p:nvPr>
        </p:nvPicPr>
        <p:blipFill>
          <a:blip r:embed="rId2"/>
          <a:stretch>
            <a:fillRect/>
          </a:stretch>
        </p:blipFill>
        <p:spPr>
          <a:xfrm>
            <a:off x="8464609" y="4146217"/>
            <a:ext cx="3514030" cy="2635523"/>
          </a:xfrm>
          <a:prstGeom prst="rect">
            <a:avLst/>
          </a:prstGeom>
        </p:spPr>
      </p:pic>
      <p:sp>
        <p:nvSpPr>
          <p:cNvPr id="7" name="TextBox 6">
            <a:extLst>
              <a:ext uri="{FF2B5EF4-FFF2-40B4-BE49-F238E27FC236}">
                <a16:creationId xmlns:a16="http://schemas.microsoft.com/office/drawing/2014/main" id="{C73266D0-38CF-DF40-B61B-6449F9308A1F}"/>
              </a:ext>
            </a:extLst>
          </p:cNvPr>
          <p:cNvSpPr txBox="1"/>
          <p:nvPr/>
        </p:nvSpPr>
        <p:spPr>
          <a:xfrm>
            <a:off x="210857" y="365594"/>
            <a:ext cx="10943973" cy="1754326"/>
          </a:xfrm>
          <a:prstGeom prst="rect">
            <a:avLst/>
          </a:prstGeom>
          <a:noFill/>
        </p:spPr>
        <p:txBody>
          <a:bodyPr wrap="square" rtlCol="0">
            <a:spAutoFit/>
          </a:bodyPr>
          <a:lstStyle/>
          <a:p>
            <a:r>
              <a:rPr lang="en-US" dirty="0"/>
              <a:t>For our X’s and O’s game, we are implementing java script from another</a:t>
            </a:r>
          </a:p>
          <a:p>
            <a:r>
              <a:rPr lang="en-US" dirty="0"/>
              <a:t>coder of the name Mr. </a:t>
            </a:r>
            <a:r>
              <a:rPr lang="en-US" dirty="0" err="1"/>
              <a:t>kaluzny</a:t>
            </a:r>
            <a:r>
              <a:rPr lang="en-US" dirty="0"/>
              <a:t>. We are also changing some of the code around to make it more </a:t>
            </a:r>
          </a:p>
          <a:p>
            <a:r>
              <a:rPr lang="en-US" dirty="0"/>
              <a:t>creative to grab the user’s attention. For our code we will first start with an html page for the design of the game and  send it to the server online. We will then implement the code of the game on python using some of Mr. </a:t>
            </a:r>
            <a:r>
              <a:rPr lang="en-US" dirty="0" err="1"/>
              <a:t>Kaluzny</a:t>
            </a:r>
            <a:r>
              <a:rPr lang="en-US" dirty="0"/>
              <a:t> code from his tic tac toe game. </a:t>
            </a:r>
          </a:p>
          <a:p>
            <a:endParaRPr lang="en-US" dirty="0"/>
          </a:p>
        </p:txBody>
      </p:sp>
      <p:sp>
        <p:nvSpPr>
          <p:cNvPr id="8" name="TextBox 7">
            <a:extLst>
              <a:ext uri="{FF2B5EF4-FFF2-40B4-BE49-F238E27FC236}">
                <a16:creationId xmlns:a16="http://schemas.microsoft.com/office/drawing/2014/main" id="{036B0427-3C3D-704E-B19C-ED2834530837}"/>
              </a:ext>
            </a:extLst>
          </p:cNvPr>
          <p:cNvSpPr txBox="1"/>
          <p:nvPr/>
        </p:nvSpPr>
        <p:spPr>
          <a:xfrm>
            <a:off x="222069" y="4885508"/>
            <a:ext cx="2323072" cy="1569660"/>
          </a:xfrm>
          <a:prstGeom prst="rect">
            <a:avLst/>
          </a:prstGeom>
          <a:noFill/>
        </p:spPr>
        <p:txBody>
          <a:bodyPr wrap="none" rtlCol="0">
            <a:spAutoFit/>
          </a:bodyPr>
          <a:lstStyle/>
          <a:p>
            <a:r>
              <a:rPr lang="en-US" sz="2400" b="1" i="1" dirty="0">
                <a:latin typeface="Times New Roman" panose="02020603050405020304" pitchFamily="18" charset="0"/>
                <a:cs typeface="Times New Roman" panose="02020603050405020304" pitchFamily="18" charset="0"/>
              </a:rPr>
              <a:t>Tiffany Kong</a:t>
            </a:r>
          </a:p>
          <a:p>
            <a:r>
              <a:rPr lang="en-US" sz="2400" b="1" i="1" dirty="0">
                <a:latin typeface="Times New Roman" panose="02020603050405020304" pitchFamily="18" charset="0"/>
                <a:cs typeface="Times New Roman" panose="02020603050405020304" pitchFamily="18" charset="0"/>
              </a:rPr>
              <a:t>Jimia Glover</a:t>
            </a:r>
          </a:p>
          <a:p>
            <a:r>
              <a:rPr lang="en-US" sz="2400" b="1" i="1" dirty="0">
                <a:latin typeface="Times New Roman" panose="02020603050405020304" pitchFamily="18" charset="0"/>
                <a:cs typeface="Times New Roman" panose="02020603050405020304" pitchFamily="18" charset="0"/>
              </a:rPr>
              <a:t>X’s and O’s</a:t>
            </a:r>
          </a:p>
          <a:p>
            <a:r>
              <a:rPr lang="en-US" sz="2400" b="1" i="1" dirty="0">
                <a:latin typeface="Times New Roman" panose="02020603050405020304" pitchFamily="18" charset="0"/>
                <a:cs typeface="Times New Roman" panose="02020603050405020304" pitchFamily="18" charset="0"/>
              </a:rPr>
              <a:t>“Bring the Fun”</a:t>
            </a:r>
          </a:p>
        </p:txBody>
      </p:sp>
      <p:sp>
        <p:nvSpPr>
          <p:cNvPr id="9" name="TextBox 8">
            <a:extLst>
              <a:ext uri="{FF2B5EF4-FFF2-40B4-BE49-F238E27FC236}">
                <a16:creationId xmlns:a16="http://schemas.microsoft.com/office/drawing/2014/main" id="{00DA514B-7D02-F644-BC28-6D5EDE7D1622}"/>
              </a:ext>
            </a:extLst>
          </p:cNvPr>
          <p:cNvSpPr txBox="1"/>
          <p:nvPr/>
        </p:nvSpPr>
        <p:spPr>
          <a:xfrm>
            <a:off x="5865223" y="5212080"/>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A40A876A-9A1D-244E-ACFA-33845FEBE626}"/>
              </a:ext>
            </a:extLst>
          </p:cNvPr>
          <p:cNvSpPr txBox="1"/>
          <p:nvPr/>
        </p:nvSpPr>
        <p:spPr>
          <a:xfrm>
            <a:off x="4598126" y="4924697"/>
            <a:ext cx="184731" cy="369332"/>
          </a:xfrm>
          <a:prstGeom prst="rect">
            <a:avLst/>
          </a:prstGeom>
          <a:noFill/>
        </p:spPr>
        <p:txBody>
          <a:bodyPr wrap="none" rtlCol="0">
            <a:spAutoFit/>
          </a:bodyPr>
          <a:lstStyle/>
          <a:p>
            <a:endParaRPr lang="en-US" dirty="0"/>
          </a:p>
        </p:txBody>
      </p:sp>
      <p:pic>
        <p:nvPicPr>
          <p:cNvPr id="12" name="Picture 11">
            <a:extLst>
              <a:ext uri="{FF2B5EF4-FFF2-40B4-BE49-F238E27FC236}">
                <a16:creationId xmlns:a16="http://schemas.microsoft.com/office/drawing/2014/main" id="{33403080-23D9-EC46-8C69-E7EE5ACA16F6}"/>
              </a:ext>
            </a:extLst>
          </p:cNvPr>
          <p:cNvPicPr>
            <a:picLocks noChangeAspect="1"/>
          </p:cNvPicPr>
          <p:nvPr/>
        </p:nvPicPr>
        <p:blipFill>
          <a:blip r:embed="rId3"/>
          <a:stretch>
            <a:fillRect/>
          </a:stretch>
        </p:blipFill>
        <p:spPr>
          <a:xfrm>
            <a:off x="4264743" y="4114046"/>
            <a:ext cx="3924300" cy="2565400"/>
          </a:xfrm>
          <a:prstGeom prst="rect">
            <a:avLst/>
          </a:prstGeom>
        </p:spPr>
      </p:pic>
    </p:spTree>
    <p:extLst>
      <p:ext uri="{BB962C8B-B14F-4D97-AF65-F5344CB8AC3E}">
        <p14:creationId xmlns:p14="http://schemas.microsoft.com/office/powerpoint/2010/main" val="38208781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27</TotalTime>
  <Words>104</Words>
  <Application>Microsoft Macintosh PowerPoint</Application>
  <PresentationFormat>Widescreen</PresentationFormat>
  <Paragraphs>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Century Gothic</vt:lpstr>
      <vt:lpstr>Times New Roman</vt:lpstr>
      <vt:lpstr>Mesh</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Tiffany Kong</dc:creator>
  <cp:lastModifiedBy>Tiffany Kong</cp:lastModifiedBy>
  <cp:revision>3</cp:revision>
  <dcterms:created xsi:type="dcterms:W3CDTF">2018-11-13T15:05:58Z</dcterms:created>
  <dcterms:modified xsi:type="dcterms:W3CDTF">2018-11-13T15:33:08Z</dcterms:modified>
</cp:coreProperties>
</file>

<file path=docProps/thumbnail.jpeg>
</file>